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2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7B5C-06D5-560F-5895-CF0A5CE23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12ECD-CA62-525B-0044-65316EB19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5DC86-E616-5F06-DA10-A0251DE6B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BAFB3-F52F-EDE4-9DB3-933770A31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57A46-A9B0-3F99-89A1-0DB2B917A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C1DC-9965-7743-5A02-420EA296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1D97C-6B1F-60C7-CDCB-9C46CC88E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0F305-049D-8A5E-DAEE-8E1DE8E7B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BE99B-622F-CDBE-C4EE-8E345FDA5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ED002-161C-0AB1-E991-8F9EEA832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7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DA12-7355-2A9B-B915-578C5AFC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64EF8-A2E3-A2DE-86E0-E27964457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35260-69F6-7052-702E-F42372982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5998F-3208-DCFC-6262-7AC5B692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BBCBE-C6A5-8BC6-4E6E-1199248EA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9D79-4666-5D4D-5B98-BAC42F734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2529A-6138-B55A-B471-3DA263751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4A8FF-4481-A8FA-7AF3-1F90AB6AC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EAB95-A269-FCF7-E536-261176FE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3AA3F-C948-229E-D4B2-BD74F68DD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15594-E727-A2BD-6941-E8B7D34D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4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9015A-1106-B7AA-6C04-238698AD6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EF3D9-C151-04E9-847C-9AFBFC65E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A9031A-1109-653E-D8DF-ABD5F477B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DDD7A-39BC-65AE-AED8-E5B09ECD8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D66B92-E594-A036-EDB3-899FE3163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80F714-59D4-A430-E4FD-80F02FC46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2F6669-846A-CD0E-7AD5-F68665137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45D338-72DB-EA99-CF9A-015B8B33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3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5E7DC-CBE1-2A85-9058-393FB33E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8CCA9-483A-0B0D-6697-008173E80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8BC700-771F-638F-C171-5258FFE0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F73E76-4982-DFBB-F46C-73317395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F701C8-6436-C5D2-D971-B945716E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D939F7-9659-A573-8CA9-4428693BA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EF868-54E5-A23E-2E62-2B9AC2E42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5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F3D7C-0CD0-53FB-774E-CBC58B838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D7D02-6E85-3FE4-6B9C-B03A16CBE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01121-592B-F6B1-C5DC-0C84578EF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956BD-7D71-A5CF-D84E-1E2EBA66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8CCF1-A3CA-DD01-7A80-390F60AB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583BD-E55B-E12B-0166-8F6C7F6B1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7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38A8-2A23-F420-9130-669332E5A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842236-604D-F072-59A1-8299E81320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A546E-94B4-A856-B148-A6387AE10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7D3EC-85DD-75DC-93EC-878D0DAC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C0460-4D29-F80A-915A-4608A60C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CB404-01B3-246E-32ED-6FCE1205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4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BF390-90C2-F9E8-D70E-0FEB400EA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B7A01E-5A31-026F-EF35-D731B0092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E4C40-CC94-E2EA-F1F9-A6E70CE7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6D26E-03D1-B1C0-8710-57F91650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472E2-41DE-D87F-D74E-C9938DF78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9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4DE442-A653-24C6-1BB0-33EF08025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63A06-BF12-AF86-C746-517B3621A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6E71B-C6C8-203A-DA21-A2FCD889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18A79-B820-5A23-E231-3375D51F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F35C9-DDC4-B0F0-D3DB-912167056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3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3AE377-D904-DA14-1FF5-656060A2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57DE2-B75E-2821-BB57-E54D242F5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C26FB-CDC4-E620-BD6F-F099D7DA5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40289E-5A36-4FC0-8578-D6F7217CE853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8A95F-934A-BAA8-FDEF-27A081A0D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457E9-1555-F39B-379C-9ED3C0E6D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AA1104-BFDE-4F5E-8454-EF5744BA3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3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gJl3ITxDYUI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E85FF1-011C-CFE0-5392-E72154B2B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Snowplowing Techniques</a:t>
            </a:r>
          </a:p>
        </p:txBody>
      </p:sp>
      <p:pic>
        <p:nvPicPr>
          <p:cNvPr id="5" name="Online Media 4" title="Snow Plowing Techniques - Winter Operations Training Series 8 of 15">
            <a:hlinkClick r:id="" action="ppaction://media"/>
            <a:extLst>
              <a:ext uri="{FF2B5EF4-FFF2-40B4-BE49-F238E27FC236}">
                <a16:creationId xmlns:a16="http://schemas.microsoft.com/office/drawing/2014/main" id="{2F80BE54-2953-D111-13A3-99A24D310C3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10588" y="1577975"/>
            <a:ext cx="8712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1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A85D6D1B39442AE4FCCCCB1EAC3B1" ma:contentTypeVersion="3" ma:contentTypeDescription="Create a new document." ma:contentTypeScope="" ma:versionID="50b1dde5ad134770595387cee691a61e">
  <xsd:schema xmlns:xsd="http://www.w3.org/2001/XMLSchema" xmlns:xs="http://www.w3.org/2001/XMLSchema" xmlns:p="http://schemas.microsoft.com/office/2006/metadata/properties" xmlns:ns1="http://schemas.microsoft.com/sharepoint/v3" xmlns:ns2="16f00c2e-ac5c-418b-9f13-a0771dbd417d" targetNamespace="http://schemas.microsoft.com/office/2006/metadata/properties" ma:root="true" ma:fieldsID="04987c49229fa308293212ad068107d8" ns1:_="" ns2:_="">
    <xsd:import namespace="http://schemas.microsoft.com/sharepoint/v3"/>
    <xsd:import namespace="16f00c2e-ac5c-418b-9f13-a0771dbd417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11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00c2e-ac5c-418b-9f13-a0771dbd417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RL xmlns="http://schemas.microsoft.com/sharepoint/v3">
      <Url xsi:nil="true"/>
      <Description xsi:nil="true"/>
    </URL>
    <_dlc_DocId xmlns="16f00c2e-ac5c-418b-9f13-a0771dbd417d" xsi:nil="true"/>
  </documentManagement>
</p:properti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1131D14A-298D-4B3D-A107-A1C7CBEA2D8A}"/>
</file>

<file path=customXml/itemProps2.xml><?xml version="1.0" encoding="utf-8"?>
<ds:datastoreItem xmlns:ds="http://schemas.openxmlformats.org/officeDocument/2006/customXml" ds:itemID="{72CC01A9-7C3A-49DC-BA52-1519D52B6145}"/>
</file>

<file path=customXml/itemProps3.xml><?xml version="1.0" encoding="utf-8"?>
<ds:datastoreItem xmlns:ds="http://schemas.openxmlformats.org/officeDocument/2006/customXml" ds:itemID="{7B62404B-3425-4DB2-A732-0AE3E993FFDB}"/>
</file>

<file path=customXml/itemProps4.xml><?xml version="1.0" encoding="utf-8"?>
<ds:datastoreItem xmlns:ds="http://schemas.openxmlformats.org/officeDocument/2006/customXml" ds:itemID="{76A85377-1B3D-4055-AE76-78B27C97654F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Snowplowing Techniques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Gray, Jarvis K</dc:creator>
  <cp:lastModifiedBy>Gray, Jarvis K</cp:lastModifiedBy>
  <cp:revision>1</cp:revision>
  <dcterms:created xsi:type="dcterms:W3CDTF">2025-09-15T17:56:15Z</dcterms:created>
  <dcterms:modified xsi:type="dcterms:W3CDTF">2025-09-15T18:06:57Z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0x0101004BFA85D6D1B39442AE4FCCCCB1EAC3B1</vt:lpwstr>
  </property>
  <property fmtid="{D5CDD505-2E9C-101B-9397-08002B2CF9AE}" pid="3" name="Order">
    <vt:r8>25000</vt:r8>
  </property>
</Properties>
</file>